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9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1" autoAdjust="0"/>
    <p:restoredTop sz="63357" autoAdjust="0"/>
  </p:normalViewPr>
  <p:slideViewPr>
    <p:cSldViewPr snapToGrid="0">
      <p:cViewPr varScale="1">
        <p:scale>
          <a:sx n="122" d="100"/>
          <a:sy n="122" d="100"/>
        </p:scale>
        <p:origin x="408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0836F7-A38A-461C-9E01-FBB0AD11C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F89DB-0163-4563-9377-E6085C326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08166A3-E862-4E45-91F7-3D96E6F6C54F}" type="datetimeFigureOut">
              <a:rPr lang="en-US" altLang="en-US"/>
              <a:pPr>
                <a:defRPr/>
              </a:pPr>
              <a:t>3/25/2020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6F87-20DA-468D-B340-09EA2263E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5CE1-DD78-4BE9-8679-5EA4FF45E7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E52C29F-6E8B-4FCF-B05C-39095F0674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80DD0D-9D32-4C0D-AA04-3265FC750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B6EE8-DCB8-41BD-A3C8-E3A1223160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BB49F74-3831-4782-9926-36A1F1DC6259}" type="datetimeFigureOut">
              <a:rPr lang="en-US" altLang="en-US"/>
              <a:pPr>
                <a:defRPr/>
              </a:pPr>
              <a:t>3/25/2020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5744739-3539-48B5-A096-4DFD5EA77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58A2211-D7FD-4E67-A6D9-583B43938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2F51B-BF74-49BC-83A1-C16F26379D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DC91-3AC4-4F8D-BED3-4ED56913F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ED05C12-C9C4-4501-9C72-D2E25191F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5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2019 Arm Limited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5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86ACCD9-F471-43BC-B77A-0C37A0363E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B1BEE8E-C9DD-4507-ABC1-BE5E4AA64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2019 </a:t>
            </a:r>
            <a:r>
              <a:rPr lang="en-US" altLang="en-US" sz="1000" dirty="0">
                <a:solidFill>
                  <a:schemeClr val="bg1"/>
                </a:solidFill>
              </a:rPr>
              <a:t>Arm Limited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D085226-B7FC-4237-9307-87DDA9C6A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  <a:prstGeom prst="rect">
            <a:avLst/>
          </a:prstGeo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  <a:prstGeom prst="rect">
            <a:avLst/>
          </a:prstGeo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  <a:prstGeom prst="rect">
            <a:avLst/>
          </a:prstGeo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54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45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8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211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EC54C1-485F-40D2-B042-79849DAFE15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ECD41E8-8F7A-4802-BD8A-6CACEC985F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4DA0A3-5394-4DD3-8DBF-449419EB9B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2575E8-95EA-447D-9561-5F51443D86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8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E88F4-34BF-4FB5-900D-00FBACE9F35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="0"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1634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CBF85B-6B38-418B-B229-63FD770EDEA7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1196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52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14A2708-7A8B-4D20-8225-CD1C8C761A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25F9CF-0B60-43CC-9056-F30880901E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A81E11-C818-456E-B39B-0D107A2FB4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497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66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706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7762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731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000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2A34492-F104-49D9-B2A8-5887D4BE4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70E07034-B01E-4995-A0AB-E9D06DC28C30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CC54FFF-040E-4293-A78C-D12026DB66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C27F2-5006-428E-B404-DFA19F59A5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D584DE2-3A9D-4119-8B84-79386FA94C59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F4A43-763A-4A78-98FA-A857C8AEB6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4613" y="944563"/>
            <a:ext cx="44037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Danke!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谢谢!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ありがとう!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Kiitos!</a:t>
            </a:r>
          </a:p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감사합니다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hi-IN" dirty="0">
                <a:solidFill>
                  <a:schemeClr val="bg1"/>
                </a:solidFill>
              </a:rPr>
              <a:t>धन्यवाद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0DEA7-43E8-4E8B-BF3B-ECDD1789EFD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EDCEC421-DC18-4F4D-908C-1BDA875A15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2898398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25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5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0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1E09E-E80A-4DB6-BC16-53731D379FC7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7E58-0873-4139-BEC0-EB7B3BB161D2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91610-CC17-4969-8433-050E55D94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88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563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  <a:prstGeom prst="rect">
            <a:avLst/>
          </a:prstGeo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943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7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3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4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B0FB7-70CB-4D4F-9BFF-1D834100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0091BD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3B0A-FB0C-4FFC-A4A5-FC52A896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8E97ECFD-1DCA-4409-BCAA-67793DDCA5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2019 Arm Limited 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F72FE98-121C-4E05-9B4E-5A9C4E4C70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89A935BB-B359-4CD8-988A-690185F8A591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CABB85-C4DD-4C7F-92ED-6C057E9F5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8" r:id="rId1"/>
    <p:sldLayoutId id="2147485359" r:id="rId2"/>
    <p:sldLayoutId id="2147485360" r:id="rId3"/>
    <p:sldLayoutId id="2147485361" r:id="rId4"/>
    <p:sldLayoutId id="2147485362" r:id="rId5"/>
    <p:sldLayoutId id="2147485363" r:id="rId6"/>
    <p:sldLayoutId id="2147485364" r:id="rId7"/>
    <p:sldLayoutId id="2147485365" r:id="rId8"/>
    <p:sldLayoutId id="2147485366" r:id="rId9"/>
    <p:sldLayoutId id="2147485367" r:id="rId10"/>
    <p:sldLayoutId id="2147485368" r:id="rId11"/>
    <p:sldLayoutId id="2147485343" r:id="rId12"/>
    <p:sldLayoutId id="2147485369" r:id="rId13"/>
    <p:sldLayoutId id="2147485370" r:id="rId14"/>
    <p:sldLayoutId id="2147485333" r:id="rId15"/>
    <p:sldLayoutId id="2147485348" r:id="rId16"/>
    <p:sldLayoutId id="2147485349" r:id="rId17"/>
    <p:sldLayoutId id="2147485350" r:id="rId18"/>
    <p:sldLayoutId id="2147485351" r:id="rId19"/>
    <p:sldLayoutId id="2147485352" r:id="rId20"/>
    <p:sldLayoutId id="2147485334" r:id="rId21"/>
    <p:sldLayoutId id="2147485335" r:id="rId22"/>
    <p:sldLayoutId id="2147485336" r:id="rId23"/>
    <p:sldLayoutId id="2147485337" r:id="rId24"/>
    <p:sldLayoutId id="2147485338" r:id="rId25"/>
    <p:sldLayoutId id="2147485353" r:id="rId26"/>
    <p:sldLayoutId id="2147485371" r:id="rId27"/>
    <p:sldLayoutId id="2147485372" r:id="rId28"/>
    <p:sldLayoutId id="2147485374" r:id="rId29"/>
    <p:sldLayoutId id="2147485355" r:id="rId30"/>
    <p:sldLayoutId id="2147485339" r:id="rId31"/>
    <p:sldLayoutId id="2147485356" r:id="rId32"/>
    <p:sldLayoutId id="2147485373" r:id="rId3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public.potx" id="{A3B643CE-0F79-4823-AA66-0CA4DE5EE3C5}" vid="{ED53B60E-37BF-4A33-8397-68515E403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C7B3E1FC394489A73CF7D7E3C9BF" ma:contentTypeVersion="0" ma:contentTypeDescription="Create a new document." ma:contentTypeScope="" ma:versionID="45cafcb85e4a634abde564ce1863f0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6A7FD9-EB25-40DB-BD4D-0724701A0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46F3D9-27DD-4F07-9983-380B33535F9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2F4DB20-F02C-4139-BE14-4D908EF1BA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Arm_PPT_2017_public (1)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Wingdings</vt:lpstr>
      <vt:lpstr>ARM PPT template 2017_Confidential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2017-09-28T16:46:04Z</dcterms:created>
  <dcterms:modified xsi:type="dcterms:W3CDTF">2020-03-25T16:06:15Z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vti_description">
    <vt:lpwstr/>
  </property>
  <property fmtid="{D5CDD505-2E9C-101B-9397-08002B2CF9AE}" pid="6" name="WorkflowChangePath">
    <vt:lpwstr>1069b4ef-e6f3-4ad7-8c8e-772136578697,10;</vt:lpwstr>
  </property>
  <property fmtid="{D5CDD505-2E9C-101B-9397-08002B2CF9AE}" pid="7" name="Confidentiality">
    <vt:lpwstr>1;#Confidential|28d1025d-1415-4984-b35e-5b79e7d32b5c</vt:lpwstr>
  </property>
  <property fmtid="{D5CDD505-2E9C-101B-9397-08002B2CF9AE}" pid="8" name="ContentTypeId">
    <vt:lpwstr>0x0101001AB4C7B3E1FC394489A73CF7D7E3C9BF</vt:lpwstr>
  </property>
  <property fmtid="{D5CDD505-2E9C-101B-9397-08002B2CF9AE}" pid="9" name="Calendar Year">
    <vt:lpwstr>7;#2017|58467e81-5d99-44a5-abb5-12a016b65e9e</vt:lpwstr>
  </property>
  <property fmtid="{D5CDD505-2E9C-101B-9397-08002B2CF9AE}" pid="10" name="TaxCatchAll">
    <vt:lpwstr/>
  </property>
  <property fmtid="{D5CDD505-2E9C-101B-9397-08002B2CF9AE}" pid="11" name="TaxKeywordTaxHTField">
    <vt:lpwstr/>
  </property>
  <property fmtid="{D5CDD505-2E9C-101B-9397-08002B2CF9AE}" pid="12" name="ItemRetentionFormula">
    <vt:lpwstr/>
  </property>
  <property fmtid="{D5CDD505-2E9C-101B-9397-08002B2CF9AE}" pid="13" name="_dlc_LastRun">
    <vt:lpwstr>08/15/2015 23:02:11</vt:lpwstr>
  </property>
  <property fmtid="{D5CDD505-2E9C-101B-9397-08002B2CF9AE}" pid="14" name="_dlc_DocIdItemGuid">
    <vt:lpwstr>4ff7fb8e-c1c6-4ffa-a6e2-9443f43164b5</vt:lpwstr>
  </property>
  <property fmtid="{D5CDD505-2E9C-101B-9397-08002B2CF9AE}" pid="15" name="_dlc_ItemStageId">
    <vt:lpwstr>1</vt:lpwstr>
  </property>
  <property fmtid="{D5CDD505-2E9C-101B-9397-08002B2CF9AE}" pid="16" name="j60c3ced31bb40378c6254d49035d966">
    <vt:lpwstr>2015|ee47c3e7-6a69-4f36-9adf-1007c8d399a4</vt:lpwstr>
  </property>
</Properties>
</file>